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Decontextualized art automata sculptures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  <a:p>
            <a:r>
              <a:rPr lang="en-US" dirty="0"/>
              <a:t>Miss Greer</a:t>
            </a:r>
          </a:p>
        </p:txBody>
      </p:sp>
    </p:spTree>
    <p:extLst>
      <p:ext uri="{BB962C8B-B14F-4D97-AF65-F5344CB8AC3E}">
        <p14:creationId xmlns:p14="http://schemas.microsoft.com/office/powerpoint/2010/main" val="320010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last week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1520616"/>
            <a:ext cx="4649783" cy="823912"/>
          </a:xfrm>
        </p:spPr>
        <p:txBody>
          <a:bodyPr/>
          <a:lstStyle/>
          <a:p>
            <a:r>
              <a:rPr lang="en-US" dirty="0"/>
              <a:t>What do you remember?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2344527"/>
            <a:ext cx="4878391" cy="2717801"/>
          </a:xfrm>
        </p:spPr>
        <p:txBody>
          <a:bodyPr/>
          <a:lstStyle/>
          <a:p>
            <a:r>
              <a:rPr lang="en-US" dirty="0"/>
              <a:t>Paul Spooner</a:t>
            </a:r>
          </a:p>
          <a:p>
            <a:r>
              <a:rPr lang="en-US" dirty="0"/>
              <a:t>Inspiration vs. Replica art</a:t>
            </a:r>
          </a:p>
          <a:p>
            <a:r>
              <a:rPr lang="en-US" dirty="0"/>
              <a:t>X-</a:t>
            </a:r>
            <a:r>
              <a:rPr lang="en-US" dirty="0" err="1"/>
              <a:t>acto</a:t>
            </a:r>
            <a:r>
              <a:rPr lang="en-US" dirty="0"/>
              <a:t> safety</a:t>
            </a:r>
          </a:p>
          <a:p>
            <a:r>
              <a:rPr lang="en-US" dirty="0"/>
              <a:t>Automata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Image result for paul spooner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69" y="609600"/>
            <a:ext cx="37528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01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519" y="606216"/>
            <a:ext cx="4649783" cy="823912"/>
          </a:xfrm>
        </p:spPr>
        <p:txBody>
          <a:bodyPr/>
          <a:lstStyle/>
          <a:p>
            <a:r>
              <a:rPr lang="en-US" dirty="0"/>
              <a:t>Georgia O’Keeffe – </a:t>
            </a:r>
            <a:r>
              <a:rPr lang="en-US" i="1" dirty="0"/>
              <a:t>Ram’s Head Blue Morning </a:t>
            </a:r>
            <a:r>
              <a:rPr lang="en-US" i="1" dirty="0" err="1"/>
              <a:t>GLory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9831" y="645972"/>
            <a:ext cx="4646602" cy="823912"/>
          </a:xfrm>
        </p:spPr>
        <p:txBody>
          <a:bodyPr/>
          <a:lstStyle/>
          <a:p>
            <a:r>
              <a:rPr lang="en-US" dirty="0"/>
              <a:t>Leonardo Da Vinci – </a:t>
            </a:r>
            <a:r>
              <a:rPr lang="en-US" i="1" dirty="0"/>
              <a:t>Mona Lisa</a:t>
            </a:r>
            <a:endParaRPr lang="en-US" dirty="0"/>
          </a:p>
        </p:txBody>
      </p:sp>
      <p:pic>
        <p:nvPicPr>
          <p:cNvPr id="2050" name="Picture 2" descr="Image result for rams head morning gl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2" y="1908313"/>
            <a:ext cx="5209091" cy="341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Ona Lis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41" y="1681922"/>
            <a:ext cx="3009633" cy="44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63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goals:</a:t>
            </a:r>
            <a:br>
              <a:rPr lang="en-US" dirty="0"/>
            </a:br>
            <a:r>
              <a:rPr lang="en-US" dirty="0"/>
              <a:t>1: Cut out your 4 pieces (2 5”x10” &amp; 2 5”x5”)</a:t>
            </a:r>
            <a:br>
              <a:rPr lang="en-US" dirty="0"/>
            </a:br>
            <a:r>
              <a:rPr lang="en-US" dirty="0"/>
              <a:t>2: Hot Glue gun safety demo</a:t>
            </a:r>
            <a:br>
              <a:rPr lang="en-US" dirty="0"/>
            </a:br>
            <a:r>
              <a:rPr lang="en-US" dirty="0"/>
              <a:t>3: If time, assemble the frame with hot glue guns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Let’s continue working on our Automata Projects</a:t>
            </a:r>
          </a:p>
        </p:txBody>
      </p:sp>
    </p:spTree>
    <p:extLst>
      <p:ext uri="{BB962C8B-B14F-4D97-AF65-F5344CB8AC3E}">
        <p14:creationId xmlns:p14="http://schemas.microsoft.com/office/powerpoint/2010/main" val="227226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what ways do </a:t>
            </a:r>
            <a:r>
              <a:rPr lang="en-US" dirty="0">
                <a:solidFill>
                  <a:srgbClr val="FFFF00"/>
                </a:solidFill>
              </a:rPr>
              <a:t>art and technology coexist </a:t>
            </a:r>
            <a:r>
              <a:rPr lang="en-US" dirty="0"/>
              <a:t>with one another in your daily life?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Example: I play a game on my smartphone called "</a:t>
            </a:r>
            <a:r>
              <a:rPr lang="en-US" b="1" i="1" dirty="0"/>
              <a:t>My Singing Monsters</a:t>
            </a:r>
            <a:r>
              <a:rPr lang="en-US" i="1" dirty="0"/>
              <a:t>." Artists created the monster sprites in the game and developed their animations. Designers created a layout that is user-friendly and aesthetically pleasing. Without artists, this game would not be appealing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ne-Dragon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29" y="323557"/>
            <a:ext cx="6183385" cy="336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aoist paint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42" y="2937730"/>
            <a:ext cx="66675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18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</TotalTime>
  <Words>118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Decontextualized art automata sculptures</vt:lpstr>
      <vt:lpstr>Review from last week</vt:lpstr>
      <vt:lpstr>PowerPoint Presentation</vt:lpstr>
      <vt:lpstr>Today’s goals: 1: Cut out your 4 pieces (2 5”x10” &amp; 2 5”x5”) 2: Hot Glue gun safety demo 3: If time, assemble the frame with hot glue guns </vt:lpstr>
      <vt:lpstr>In what ways do art and technology coexist with one another in your daily life?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Decontextualized art automata sculptures</dc:title>
  <dc:creator>Sarah Greer</dc:creator>
  <cp:lastModifiedBy>Sarah Greer</cp:lastModifiedBy>
  <cp:revision>3</cp:revision>
  <dcterms:created xsi:type="dcterms:W3CDTF">2017-02-27T22:21:20Z</dcterms:created>
  <dcterms:modified xsi:type="dcterms:W3CDTF">2017-02-27T22:56:00Z</dcterms:modified>
</cp:coreProperties>
</file>