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3" r:id="rId4"/>
    <p:sldId id="262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Decontextualized art automata sculptures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3</a:t>
            </a:r>
          </a:p>
          <a:p>
            <a:r>
              <a:rPr lang="en-US" dirty="0"/>
              <a:t>Miss Greer</a:t>
            </a:r>
          </a:p>
        </p:txBody>
      </p:sp>
    </p:spTree>
    <p:extLst>
      <p:ext uri="{BB962C8B-B14F-4D97-AF65-F5344CB8AC3E}">
        <p14:creationId xmlns:p14="http://schemas.microsoft.com/office/powerpoint/2010/main" val="320010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what ways do </a:t>
            </a:r>
            <a:r>
              <a:rPr lang="en-US" dirty="0">
                <a:solidFill>
                  <a:srgbClr val="FFFF00"/>
                </a:solidFill>
              </a:rPr>
              <a:t>art and technology coexist </a:t>
            </a:r>
            <a:r>
              <a:rPr lang="en-US" dirty="0"/>
              <a:t>with one another in your daily life?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8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2" y="281354"/>
            <a:ext cx="4586571" cy="33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ruit nin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13" y="281354"/>
            <a:ext cx="5080298" cy="304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horizon zero da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2" y="3875648"/>
            <a:ext cx="4614205" cy="259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xbox controll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263" y="3617155"/>
            <a:ext cx="5073748" cy="285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digital paint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56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57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etzlein new-media-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10274" cy="1064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6" y="159026"/>
            <a:ext cx="5009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“New Media” Art</a:t>
            </a:r>
          </a:p>
        </p:txBody>
      </p:sp>
    </p:spTree>
    <p:extLst>
      <p:ext uri="{BB962C8B-B14F-4D97-AF65-F5344CB8AC3E}">
        <p14:creationId xmlns:p14="http://schemas.microsoft.com/office/powerpoint/2010/main" val="138728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2936303"/>
            <a:ext cx="9906000" cy="2852737"/>
          </a:xfrm>
        </p:spPr>
        <p:txBody>
          <a:bodyPr>
            <a:normAutofit fontScale="90000"/>
          </a:bodyPr>
          <a:lstStyle/>
          <a:p>
            <a:r>
              <a:rPr lang="en-US" dirty="0"/>
              <a:t>Today’s goals:</a:t>
            </a:r>
            <a:br>
              <a:rPr lang="en-US" dirty="0"/>
            </a:br>
            <a:r>
              <a:rPr lang="en-US" dirty="0"/>
              <a:t>1: Finish Gluing frame</a:t>
            </a:r>
            <a:br>
              <a:rPr lang="en-US" dirty="0"/>
            </a:br>
            <a:r>
              <a:rPr lang="en-US" dirty="0"/>
              <a:t>2: Cut out 4 triangle pieces – begin with two cardboard squares measuring to be 2”x2” – then cut diagonally to create two triangles</a:t>
            </a:r>
            <a:br>
              <a:rPr lang="en-US" dirty="0"/>
            </a:br>
            <a:r>
              <a:rPr lang="en-US" dirty="0"/>
              <a:t>3: Demo: building your cam</a:t>
            </a:r>
            <a:br>
              <a:rPr lang="en-US" dirty="0"/>
            </a:br>
            <a:r>
              <a:rPr lang="en-US" dirty="0"/>
              <a:t>4: Build your cam</a:t>
            </a:r>
            <a:br>
              <a:rPr lang="en-US" dirty="0"/>
            </a:br>
            <a:r>
              <a:rPr lang="en-US" dirty="0"/>
              <a:t>5: Assemble pieces</a:t>
            </a:r>
            <a:br>
              <a:rPr lang="en-US" dirty="0"/>
            </a:br>
            <a:r>
              <a:rPr lang="en-US" dirty="0"/>
              <a:t>&gt;If time: build Cam Follower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5276416"/>
            <a:ext cx="9906000" cy="137477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Let’s continue working on our Automata Projects</a:t>
            </a:r>
          </a:p>
        </p:txBody>
      </p:sp>
    </p:spTree>
    <p:extLst>
      <p:ext uri="{BB962C8B-B14F-4D97-AF65-F5344CB8AC3E}">
        <p14:creationId xmlns:p14="http://schemas.microsoft.com/office/powerpoint/2010/main" val="227226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ine-Dragon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29" y="323557"/>
            <a:ext cx="6183385" cy="336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aoist pain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42" y="2937730"/>
            <a:ext cx="66675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188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231</TotalTime>
  <Words>39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Tw Cen MT</vt:lpstr>
      <vt:lpstr>Circuit</vt:lpstr>
      <vt:lpstr>Decontextualized art automata sculptures</vt:lpstr>
      <vt:lpstr>In what ways do art and technology coexist with one another in your daily life?</vt:lpstr>
      <vt:lpstr>PowerPoint Presentation</vt:lpstr>
      <vt:lpstr>PowerPoint Presentation</vt:lpstr>
      <vt:lpstr>Today’s goals: 1: Finish Gluing frame 2: Cut out 4 triangle pieces – begin with two cardboard squares measuring to be 2”x2” – then cut diagonally to create two triangles 3: Demo: building your cam 4: Build your cam 5: Assemble pieces &gt;If time: build Cam Follower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Decontextualized art automata sculptures</dc:title>
  <dc:creator>Sarah Greer</dc:creator>
  <cp:lastModifiedBy>Sarah Greer</cp:lastModifiedBy>
  <cp:revision>11</cp:revision>
  <dcterms:created xsi:type="dcterms:W3CDTF">2017-02-27T22:21:20Z</dcterms:created>
  <dcterms:modified xsi:type="dcterms:W3CDTF">2017-03-07T15:42:37Z</dcterms:modified>
</cp:coreProperties>
</file>